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6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2014/3/4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-c 'import </a:t>
            </a:r>
            <a:r>
              <a:rPr lang="en-US" altLang="zh-TW" b="1" dirty="0" err="1" smtClean="0"/>
              <a:t>django</a:t>
            </a:r>
            <a:r>
              <a:rPr lang="en-US" altLang="zh-TW" b="1" dirty="0" smtClean="0"/>
              <a:t>; print </a:t>
            </a:r>
            <a:r>
              <a:rPr lang="en-US" altLang="zh-TW" b="1" dirty="0" err="1" smtClean="0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2880633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使用標籤來控制呈現邏輯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5724128" y="4653136"/>
            <a:ext cx="2550900" cy="432048"/>
          </a:xfrm>
          <a:prstGeom prst="accentBorderCallout1">
            <a:avLst>
              <a:gd name="adj1" fmla="val 29603"/>
              <a:gd name="adj2" fmla="val -3780"/>
              <a:gd name="adj3" fmla="val -26784"/>
              <a:gd name="adj4" fmla="val -45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dot </a:t>
            </a:r>
            <a:r>
              <a:rPr lang="zh-TW" altLang="en-US" dirty="0" smtClean="0"/>
              <a:t>查找文脈變數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5651963" y="4483578"/>
            <a:ext cx="443615" cy="1800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>
                <a:latin typeface="Courier New" pitchFamily="49" charset="0"/>
                <a:cs typeface="Courier New" pitchFamily="49" charset="0"/>
              </a:rPr>
              <a:t>::=  </a:t>
            </a:r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b="1" dirty="0" smtClean="0"/>
              <a:t>Be </a:t>
            </a:r>
            <a:r>
              <a:rPr lang="en-US" altLang="zh-TW" b="1" dirty="0" err="1"/>
              <a:t>p</a:t>
            </a:r>
            <a:r>
              <a:rPr lang="en-US" altLang="zh-TW" b="1" dirty="0" err="1" smtClean="0"/>
              <a:t>ythonic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smtClean="0"/>
              <a:t> </a:t>
            </a:r>
            <a:r>
              <a:rPr lang="en-US" altLang="zh-TW" dirty="0"/>
              <a:t>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classes, modules </a:t>
            </a:r>
            <a:r>
              <a:rPr lang="en-US" altLang="zh-TW" smtClean="0"/>
              <a:t>and packages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</a:t>
            </a:r>
            <a:r>
              <a:rPr lang="en-US" altLang="zh-TW" dirty="0" smtClean="0"/>
              <a:t>list. </a:t>
            </a:r>
            <a:r>
              <a:rPr lang="en-US" altLang="zh-TW" dirty="0"/>
              <a:t>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hashable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!"'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</a:t>
            </a:r>
            <a:r>
              <a:rPr lang="en-US" altLang="zh-TW" b="1">
                <a:latin typeface="Courier New" pitchFamily="49" charset="0"/>
                <a:cs typeface="Courier New" pitchFamily="49" charset="0"/>
              </a:rPr>
              <a:t>'import </a:t>
            </a:r>
            <a:r>
              <a:rPr lang="en-US" altLang="zh-TW" b="1" smtClean="0">
                <a:latin typeface="Courier New" pitchFamily="49" charset="0"/>
                <a:cs typeface="Courier New" pitchFamily="49" charset="0"/>
              </a:rPr>
              <a:t>this'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smtClean="0"/>
              <a:t>same directory.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8664</Words>
  <Application>Microsoft Office PowerPoint</Application>
  <PresentationFormat>如螢幕大小 (4:3)</PresentationFormat>
  <Paragraphs>1853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3270</cp:revision>
  <cp:lastPrinted>2013-02-05T07:43:54Z</cp:lastPrinted>
  <dcterms:created xsi:type="dcterms:W3CDTF">2013-01-22T07:05:50Z</dcterms:created>
  <dcterms:modified xsi:type="dcterms:W3CDTF">2014-03-04T02:17:19Z</dcterms:modified>
</cp:coreProperties>
</file>